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3C09"/>
    <a:srgbClr val="883E09"/>
    <a:srgbClr val="2A7186"/>
    <a:srgbClr val="17748F"/>
    <a:srgbClr val="00A1DA"/>
    <a:srgbClr val="0086EA"/>
    <a:srgbClr val="F67E1A"/>
    <a:srgbClr val="00A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9" autoAdjust="0"/>
    <p:restoredTop sz="94660"/>
  </p:normalViewPr>
  <p:slideViewPr>
    <p:cSldViewPr snapToGrid="0">
      <p:cViewPr>
        <p:scale>
          <a:sx n="55" d="100"/>
          <a:sy n="55" d="100"/>
        </p:scale>
        <p:origin x="78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69E00-A496-4058-AD78-ACB4BC6F5168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23CEC-13AB-4577-AF6C-950B44CF4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63ADCE2-A042-409C-A96B-C401377464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80906"/>
            <a:ext cx="12192000" cy="9770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D8E6D4A-B746-4FF5-B436-AFB4F44A15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0" y="-1"/>
            <a:ext cx="12190476" cy="14795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15018B-B18C-468D-BFDB-BD2DAB29C3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1182" y="2365993"/>
            <a:ext cx="6703724" cy="13133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200" b="1" i="0">
                <a:solidFill>
                  <a:srgbClr val="833C0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23FF0-A7ED-4C33-BB99-70E6D7A11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3526" y="4171919"/>
            <a:ext cx="6700688" cy="1260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833C09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402BAC-993A-4AC3-90C1-920B73037308}"/>
              </a:ext>
            </a:extLst>
          </p:cNvPr>
          <p:cNvSpPr txBox="1"/>
          <p:nvPr userDrawn="1"/>
        </p:nvSpPr>
        <p:spPr>
          <a:xfrm>
            <a:off x="5924530" y="319845"/>
            <a:ext cx="6100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ईश्भक्तिः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परं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ज्ञानम्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”</a:t>
            </a:r>
          </a:p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“Devotion to the Lord is the supreme wisdom”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A0002F-22BE-4329-B106-7A911AF1C9A8}"/>
              </a:ext>
            </a:extLst>
          </p:cNvPr>
          <p:cNvCxnSpPr>
            <a:cxnSpLocks/>
          </p:cNvCxnSpPr>
          <p:nvPr userDrawn="1"/>
        </p:nvCxnSpPr>
        <p:spPr>
          <a:xfrm>
            <a:off x="7292414" y="1479553"/>
            <a:ext cx="0" cy="4401353"/>
          </a:xfrm>
          <a:prstGeom prst="line">
            <a:avLst/>
          </a:prstGeom>
          <a:ln w="98425" cmpd="tri">
            <a:solidFill>
              <a:srgbClr val="833C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AFE7CB8F-B413-4D75-9C54-692DD837EC6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42092" y="1478765"/>
            <a:ext cx="4752000" cy="4402138"/>
          </a:xfrm>
        </p:spPr>
        <p:txBody>
          <a:bodyPr/>
          <a:lstStyle>
            <a:lvl1pPr>
              <a:defRPr>
                <a:solidFill>
                  <a:srgbClr val="833C09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DCDE30-81A9-46E9-8A75-80C83C1C6217}"/>
              </a:ext>
            </a:extLst>
          </p:cNvPr>
          <p:cNvCxnSpPr>
            <a:cxnSpLocks/>
          </p:cNvCxnSpPr>
          <p:nvPr userDrawn="1"/>
        </p:nvCxnSpPr>
        <p:spPr>
          <a:xfrm>
            <a:off x="12143014" y="1479550"/>
            <a:ext cx="0" cy="4401353"/>
          </a:xfrm>
          <a:prstGeom prst="line">
            <a:avLst/>
          </a:prstGeom>
          <a:ln w="98425" cmpd="tri">
            <a:solidFill>
              <a:srgbClr val="833C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E0D8697-532A-4025-8C03-E4DF52C65E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16" y="150762"/>
            <a:ext cx="1327380" cy="922942"/>
          </a:xfrm>
          <a:prstGeom prst="rect">
            <a:avLst/>
          </a:prstGeom>
          <a:ln w="9525">
            <a:solidFill>
              <a:srgbClr val="833C09"/>
            </a:solidFill>
          </a:ln>
          <a:effectLst>
            <a:glow rad="889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21852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5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51B4C-6BE9-481F-BDAF-76E8FCFA0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201"/>
            <a:ext cx="5549317" cy="5411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0AFDF81-2700-4039-AC65-1105F41E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51179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91FF53-260D-460A-B32A-35A8D32B3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5117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D22D5610-D38F-4F33-8E9B-B71C8E01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F1CE1EC-7959-4082-9C9B-04CE2B493D0B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2E918EDB-865D-4356-9E47-297BE12601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215E3F20-A140-405B-88AB-93BA6088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085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A2B03-32BC-4EBA-8246-13CB35159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07127" y="1825625"/>
            <a:ext cx="10025110" cy="41106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8262996-04DC-4E49-ACB4-77F1C7DC3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365125"/>
            <a:ext cx="100368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33C0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23611ED-FF28-4F22-833F-A3BEA5CFF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1B66C24-56EE-4F09-9D79-A99B6C70EB44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ACCC8BD-E5AC-4FB3-A7F6-1C01105F2A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3C57EBE3-1729-42D5-ABDB-06DF77A0A4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813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1">
    <p:bg>
      <p:bgPr>
        <a:blipFill dpi="0" rotWithShape="1">
          <a:blip r:embed="rId2">
            <a:alphaModFix amt="53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BDAF6-E885-4497-930B-739CE50B85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8" y="2766219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150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2">
    <p:bg>
      <p:bgPr>
        <a:blipFill>
          <a:blip r:embed="rId2">
            <a:alphaModFix amt="53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63ADCE2-A042-409C-A96B-C401377464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80906"/>
            <a:ext cx="12192000" cy="977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1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2A9A322-360D-43A6-A074-771DFD7B65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600" y="2103437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2759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0558C0-A288-4EE9-9191-81F5A4363BE4}"/>
              </a:ext>
            </a:extLst>
          </p:cNvPr>
          <p:cNvSpPr/>
          <p:nvPr userDrawn="1"/>
        </p:nvSpPr>
        <p:spPr>
          <a:xfrm>
            <a:off x="3287486" y="2722598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833C0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48979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63ADCE2-A042-409C-A96B-C401377464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80906"/>
            <a:ext cx="12192000" cy="977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EBDDE2-95A9-4158-8155-5ADF1B8FA278}"/>
              </a:ext>
            </a:extLst>
          </p:cNvPr>
          <p:cNvSpPr/>
          <p:nvPr userDrawn="1"/>
        </p:nvSpPr>
        <p:spPr>
          <a:xfrm>
            <a:off x="2939145" y="2321004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833C09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63488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A3248-4B84-4F1E-86AD-E2780879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261" y="365125"/>
            <a:ext cx="10044057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33C0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40284-BC9D-45E0-AD2D-615C6A77E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1260" y="1825624"/>
            <a:ext cx="10044057" cy="40953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33C09"/>
                </a:solidFill>
              </a:defRPr>
            </a:lvl1pPr>
            <a:lvl2pPr>
              <a:defRPr>
                <a:solidFill>
                  <a:srgbClr val="833C09"/>
                </a:solidFill>
              </a:defRPr>
            </a:lvl2pPr>
            <a:lvl3pPr>
              <a:defRPr>
                <a:solidFill>
                  <a:srgbClr val="833C09"/>
                </a:solidFill>
              </a:defRPr>
            </a:lvl3pPr>
            <a:lvl4pPr>
              <a:defRPr>
                <a:solidFill>
                  <a:srgbClr val="833C09"/>
                </a:solidFill>
              </a:defRPr>
            </a:lvl4pPr>
            <a:lvl5pPr>
              <a:defRPr>
                <a:solidFill>
                  <a:srgbClr val="833C09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ED9C5C3-0CBF-4755-AE6A-4E40E3828E7B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428961-0C86-44E1-8295-1C3ED93BE99B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7D916078-88F8-4E99-8A7E-79552DAD08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1A26565-6882-439F-BDDC-01D443FC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2261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66" userDrawn="1">
          <p15:clr>
            <a:srgbClr val="FBAE40"/>
          </p15:clr>
        </p15:guide>
        <p15:guide id="5" pos="7333" userDrawn="1">
          <p15:clr>
            <a:srgbClr val="FBAE40"/>
          </p15:clr>
        </p15:guide>
        <p15:guide id="6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963" y="365125"/>
            <a:ext cx="10040354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0625A-7730-41E2-BD94-9CA7FA3D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604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64D1713-EF5A-45B3-ACC2-F6BA5599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FB7C80C-1A87-4367-AA87-89F6C436745D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9" name="Picture 18">
            <a:extLst>
              <a:ext uri="{FF2B5EF4-FFF2-40B4-BE49-F238E27FC236}">
                <a16:creationId xmlns:a16="http://schemas.microsoft.com/office/drawing/2014/main" id="{1ED7B20A-EE8B-48F0-87B5-58CCC9DAB5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C2454AE7-D3F0-4CBA-8351-FFEFEC64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71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208" y="365125"/>
            <a:ext cx="10030109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2852737"/>
            <a:ext cx="4952915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2CF9732-5451-4151-AAAC-59EB61F706E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96047" y="2852737"/>
            <a:ext cx="4953028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32A6044-FE28-4AD9-91E0-783D9EB82D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11313" y="1914525"/>
            <a:ext cx="4949271" cy="685800"/>
          </a:xfrm>
        </p:spPr>
        <p:txBody>
          <a:bodyPr anchor="ctr">
            <a:noAutofit/>
          </a:bodyPr>
          <a:lstStyle>
            <a:lvl1pPr marL="0" indent="0">
              <a:buNone/>
              <a:defRPr sz="25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C423EF-AA66-46DF-BBD4-164FB3057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96048" y="1914525"/>
            <a:ext cx="4949270" cy="685800"/>
          </a:xfrm>
        </p:spPr>
        <p:txBody>
          <a:bodyPr anchor="ctr">
            <a:normAutofit/>
          </a:bodyPr>
          <a:lstStyle>
            <a:lvl1pPr marL="0" indent="0">
              <a:buNone/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0709ED-9CE4-4F1E-8CAD-B716805A4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D2E9CAB-9CE6-4EFD-AE84-F117D632C8A7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DAC2ACC5-8A29-4262-BB08-E215960595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3F4E2B0E-2F00-443E-B1F2-71FFEA1C63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36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05E436-9A8E-4265-8390-24E2BF98A12C}"/>
              </a:ext>
            </a:extLst>
          </p:cNvPr>
          <p:cNvSpPr txBox="1">
            <a:spLocks/>
          </p:cNvSpPr>
          <p:nvPr userDrawn="1"/>
        </p:nvSpPr>
        <p:spPr>
          <a:xfrm>
            <a:off x="1595437" y="365125"/>
            <a:ext cx="100498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833C09"/>
                </a:solidFill>
              </a:rPr>
              <a:t>Click to edit Master title style</a:t>
            </a:r>
            <a:endParaRPr lang="en-IN" dirty="0">
              <a:solidFill>
                <a:srgbClr val="833C09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6D17792-8BAF-487D-BB59-E21907B67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4BE2B3-ED51-464E-B589-26F60C05E3AF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0F7C291B-4BD3-4853-9F3E-6389FE54B2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1A6CF5D1-E6F1-4CCD-89D6-4818108316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633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63ADCE2-A042-409C-A96B-C401377464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80906"/>
            <a:ext cx="12192000" cy="977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1</a:t>
            </a:r>
          </a:p>
        </p:txBody>
      </p:sp>
      <p:sp>
        <p:nvSpPr>
          <p:cNvPr id="8" name="Media Placeholder 1">
            <a:extLst>
              <a:ext uri="{FF2B5EF4-FFF2-40B4-BE49-F238E27FC236}">
                <a16:creationId xmlns:a16="http://schemas.microsoft.com/office/drawing/2014/main" id="{BAE46165-3790-411E-80E5-21A19A76F34D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967345" y="332508"/>
            <a:ext cx="8250146" cy="4650237"/>
          </a:xfrm>
          <a:noFill/>
          <a:ln w="63500" cmpd="tri">
            <a:solidFill>
              <a:srgbClr val="833C09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rgbClr val="833C09"/>
                </a:solidFill>
              </a:defRPr>
            </a:lvl1pPr>
          </a:lstStyle>
          <a:p>
            <a:r>
              <a:rPr lang="en-GB" dirty="0"/>
              <a:t>Click icon to a add video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8FD2750E-729C-4952-8122-284F1EF340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66913" y="5019691"/>
            <a:ext cx="8250146" cy="842735"/>
          </a:xfrm>
        </p:spPr>
        <p:txBody>
          <a:bodyPr/>
          <a:lstStyle>
            <a:lvl1pPr>
              <a:defRPr>
                <a:solidFill>
                  <a:srgbClr val="833C09"/>
                </a:solidFill>
              </a:defRPr>
            </a:lvl1pPr>
          </a:lstStyle>
          <a:p>
            <a:pPr lvl="0"/>
            <a:r>
              <a:rPr lang="en-US" dirty="0"/>
              <a:t>Click to add video description</a:t>
            </a:r>
          </a:p>
        </p:txBody>
      </p:sp>
    </p:spTree>
    <p:extLst>
      <p:ext uri="{BB962C8B-B14F-4D97-AF65-F5344CB8AC3E}">
        <p14:creationId xmlns:p14="http://schemas.microsoft.com/office/powerpoint/2010/main" val="20284384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24938D9-0B9B-439C-A013-F73CF780D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6481356-E58E-4F25-9542-DB87BBD5EEFE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90BD919D-850C-4556-A17C-4A614ADDCE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334858C-095B-4D45-AE4A-FDC6946C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65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63ADCE2-A042-409C-A96B-C401377464D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880906"/>
            <a:ext cx="12192000" cy="9770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833C09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833C09"/>
                </a:solidFill>
                <a:effectLst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5616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C4F85-B8F6-40AB-8624-450DC65D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41943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5E453-C428-4F75-9E92-50D1E0E88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457201"/>
            <a:ext cx="554931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17115-0545-4BDF-81B9-38F0FBA00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41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3C09828-DFF8-4940-AC9C-4D1E3F54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833C09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EC2B80E-A1A0-48A7-ACCE-6A6025357B90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4CB78021-9CD9-4755-A950-94D31E9C598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469"/>
          <a:stretch/>
        </p:blipFill>
        <p:spPr>
          <a:xfrm>
            <a:off x="10211764" y="6155015"/>
            <a:ext cx="1024805" cy="359695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7DC268E7-8264-4277-80A0-3EBD3B493E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833C09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49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258317B-43C5-49D6-8366-479B4A5EE28F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763868" y="2754630"/>
            <a:ext cx="6858002" cy="1348741"/>
          </a:xfrm>
          <a:prstGeom prst="rect">
            <a:avLst/>
          </a:prstGeom>
        </p:spPr>
      </p:pic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2BD8AD2C-51B0-4D7E-AFFE-6519F49EEC0E}"/>
              </a:ext>
            </a:extLst>
          </p:cNvPr>
          <p:cNvSpPr txBox="1">
            <a:spLocks/>
          </p:cNvSpPr>
          <p:nvPr userDrawn="1"/>
        </p:nvSpPr>
        <p:spPr>
          <a:xfrm>
            <a:off x="2148832" y="6137861"/>
            <a:ext cx="1874304" cy="472729"/>
          </a:xfrm>
          <a:prstGeom prst="rect">
            <a:avLst/>
          </a:prstGeom>
        </p:spPr>
        <p:txBody>
          <a:bodyPr anchor="t"/>
          <a:lstStyle>
            <a:defPPr>
              <a:defRPr lang="en-US"/>
            </a:defPPr>
            <a:lvl1pPr marL="0" algn="r" defTabSz="914400" rtl="0" eaLnBrk="1" latinLnBrk="0" hangingPunct="1">
              <a:defRPr sz="1800" b="1" kern="1200" spc="3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00" spc="300" dirty="0">
                <a:solidFill>
                  <a:srgbClr val="833C09"/>
                </a:solidFill>
                <a:latin typeface="Century Schoolbook" panose="02040604050505020304" pitchFamily="18" charset="0"/>
              </a:rPr>
              <a:t>DVK</a:t>
            </a:r>
            <a:r>
              <a:rPr lang="en-IN" spc="300" dirty="0">
                <a:solidFill>
                  <a:srgbClr val="833C09"/>
                </a:solidFill>
              </a:rPr>
              <a:t> </a:t>
            </a:r>
            <a:br>
              <a:rPr lang="en-IN" spc="300" dirty="0">
                <a:solidFill>
                  <a:srgbClr val="833C09"/>
                </a:solidFill>
              </a:rPr>
            </a:br>
            <a:r>
              <a:rPr lang="en-IN" sz="800" spc="300" dirty="0">
                <a:solidFill>
                  <a:srgbClr val="833C09"/>
                </a:solidFill>
                <a:latin typeface="Century Schoolbook" panose="02040604050505020304" pitchFamily="18" charset="0"/>
              </a:rPr>
              <a:t>BENGALURU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466FA1C-833C-4CDE-B1A1-7B9A2A7720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2210" y="5978343"/>
            <a:ext cx="651932" cy="651932"/>
          </a:xfrm>
          <a:prstGeom prst="rect">
            <a:avLst/>
          </a:prstGeom>
        </p:spPr>
      </p:pic>
      <p:sp>
        <p:nvSpPr>
          <p:cNvPr id="30" name="Title Placeholder 29">
            <a:extLst>
              <a:ext uri="{FF2B5EF4-FFF2-40B4-BE49-F238E27FC236}">
                <a16:creationId xmlns:a16="http://schemas.microsoft.com/office/drawing/2014/main" id="{DE8AA992-6494-49DD-8D22-9ADCF3B9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6" y="365125"/>
            <a:ext cx="100457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0226540-D1A6-44A5-BC6F-D4CA927A3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5436" y="1825625"/>
            <a:ext cx="10045701" cy="4090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EE4A23-1D24-4294-BB16-F435FDE806C2}"/>
              </a:ext>
            </a:extLst>
          </p:cNvPr>
          <p:cNvGrpSpPr/>
          <p:nvPr userDrawn="1"/>
        </p:nvGrpSpPr>
        <p:grpSpPr>
          <a:xfrm>
            <a:off x="313441" y="3243067"/>
            <a:ext cx="457393" cy="3295845"/>
            <a:chOff x="313441" y="3243067"/>
            <a:chExt cx="457393" cy="3295845"/>
          </a:xfrm>
        </p:grpSpPr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F92199A7-703F-496A-89DC-B48A28A1E38D}"/>
                </a:ext>
              </a:extLst>
            </p:cNvPr>
            <p:cNvSpPr/>
            <p:nvPr userDrawn="1"/>
          </p:nvSpPr>
          <p:spPr>
            <a:xfrm rot="5400000">
              <a:off x="133144" y="5901221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833C09"/>
                  </a:solidFill>
                </a:rPr>
                <a:t>5</a:t>
              </a:r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49F61ECC-4E29-4789-AEC6-2F2F8A3F4927}"/>
                </a:ext>
              </a:extLst>
            </p:cNvPr>
            <p:cNvSpPr/>
            <p:nvPr userDrawn="1"/>
          </p:nvSpPr>
          <p:spPr>
            <a:xfrm rot="5400000">
              <a:off x="131812" y="5072618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833C09"/>
                  </a:solidFill>
                </a:rPr>
                <a:t>6</a:t>
              </a:r>
            </a:p>
          </p:txBody>
        </p:sp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3E3E0FF-F86E-495B-AC2B-C444FE0B0487}"/>
                </a:ext>
              </a:extLst>
            </p:cNvPr>
            <p:cNvSpPr/>
            <p:nvPr userDrawn="1"/>
          </p:nvSpPr>
          <p:spPr>
            <a:xfrm rot="5400000">
              <a:off x="133143" y="4253299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833C09"/>
                  </a:solidFill>
                  <a:effectLst/>
                </a:rPr>
                <a:t>9</a:t>
              </a:r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2E39A726-E181-4134-A152-B8EC46DF7CC5}"/>
                </a:ext>
              </a:extLst>
            </p:cNvPr>
            <p:cNvSpPr/>
            <p:nvPr userDrawn="1"/>
          </p:nvSpPr>
          <p:spPr>
            <a:xfrm rot="5400000">
              <a:off x="133143" y="3424696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833C09"/>
                  </a:solidFill>
                  <a:effectLst/>
                </a:rPr>
                <a:t>1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9E2F7B-2853-4B36-8D8F-620B4C7EACA5}"/>
              </a:ext>
            </a:extLst>
          </p:cNvPr>
          <p:cNvCxnSpPr>
            <a:cxnSpLocks/>
          </p:cNvCxnSpPr>
          <p:nvPr userDrawn="1"/>
        </p:nvCxnSpPr>
        <p:spPr>
          <a:xfrm>
            <a:off x="2234142" y="6446520"/>
            <a:ext cx="1012404" cy="0"/>
          </a:xfrm>
          <a:prstGeom prst="line">
            <a:avLst/>
          </a:prstGeom>
          <a:ln>
            <a:solidFill>
              <a:srgbClr val="833C0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6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75" r:id="rId4"/>
    <p:sldLayoutId id="2147483666" r:id="rId5"/>
    <p:sldLayoutId id="2147483678" r:id="rId6"/>
    <p:sldLayoutId id="2147483667" r:id="rId7"/>
    <p:sldLayoutId id="2147483676" r:id="rId8"/>
    <p:sldLayoutId id="2147483668" r:id="rId9"/>
    <p:sldLayoutId id="2147483669" r:id="rId10"/>
    <p:sldLayoutId id="2147483670" r:id="rId11"/>
    <p:sldLayoutId id="2147483673" r:id="rId12"/>
    <p:sldLayoutId id="2147483679" r:id="rId13"/>
    <p:sldLayoutId id="2147483671" r:id="rId14"/>
    <p:sldLayoutId id="2147483677" r:id="rId1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33C0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833C09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833C09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833C09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833C09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833C0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005" userDrawn="1">
          <p15:clr>
            <a:srgbClr val="F26B43"/>
          </p15:clr>
        </p15:guide>
        <p15:guide id="4" orient="horz" pos="4133" userDrawn="1">
          <p15:clr>
            <a:srgbClr val="F26B43"/>
          </p15:clr>
        </p15:guide>
        <p15:guide id="5" pos="7242" userDrawn="1">
          <p15:clr>
            <a:srgbClr val="F26B43"/>
          </p15:clr>
        </p15:guide>
        <p15:guide id="6" pos="7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7C54-37C5-4F18-98A4-59A4952A6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FRATELLI TUTTI</a:t>
            </a:r>
            <a:br>
              <a:rPr lang="it-IT" dirty="0"/>
            </a:br>
            <a:r>
              <a:rPr lang="it-IT" dirty="0"/>
              <a:t>Monday Webinar Series – 5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C0BCC-DD75-4EB4-BAC5-0A7EA6D97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Faculty of Theology</a:t>
            </a:r>
          </a:p>
          <a:p>
            <a:r>
              <a:rPr lang="en-US" dirty="0"/>
              <a:t>Dharmaram Vidya </a:t>
            </a:r>
            <a:r>
              <a:rPr lang="en-US" dirty="0" err="1"/>
              <a:t>Kshetram</a:t>
            </a:r>
            <a:endParaRPr lang="en-US" dirty="0"/>
          </a:p>
          <a:p>
            <a:r>
              <a:rPr lang="en-US" dirty="0"/>
              <a:t>Bengaluru – 29</a:t>
            </a:r>
          </a:p>
          <a:p>
            <a:r>
              <a:rPr lang="en-US" dirty="0"/>
              <a:t>India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7EB9B70F-31A3-4FB6-A860-A7F2AAC8E09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2" r="24812"/>
          <a:stretch/>
        </p:blipFill>
        <p:spPr>
          <a:xfrm>
            <a:off x="7342092" y="1478765"/>
            <a:ext cx="4752000" cy="4402138"/>
          </a:xfrm>
        </p:spPr>
      </p:pic>
    </p:spTree>
    <p:extLst>
      <p:ext uri="{BB962C8B-B14F-4D97-AF65-F5344CB8AC3E}">
        <p14:creationId xmlns:p14="http://schemas.microsoft.com/office/powerpoint/2010/main" val="67913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89962-4559-4D7C-8E99-D5729E38C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4EC0E-8093-4EC9-AA59-806138E48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24843-5042-428C-A4BC-E4ED8AE25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9320-5EC1-4400-9762-EC0AA59618B0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00A84-F178-4B0F-B99A-AC3D898BE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4375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1071-F511-4AAE-AF81-2E2A42A8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18976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C4E016C0-A0D4-47EB-A07E-664435E0E01F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C361D6-36F2-498D-8205-F59B76A6CC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3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EF180-B8BD-401C-B349-F29BACE77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ANOTHER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092316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2097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896941"/>
      </p:ext>
    </p:extLst>
  </p:cSld>
  <p:clrMapOvr>
    <a:masterClrMapping/>
  </p:clrMapOvr>
</p:sld>
</file>

<file path=ppt/theme/theme1.xml><?xml version="1.0" encoding="utf-8"?>
<a:theme xmlns:a="http://schemas.openxmlformats.org/drawingml/2006/main" name="DVK Theme1">
  <a:themeElements>
    <a:clrScheme name="DVK Theme1">
      <a:dk1>
        <a:srgbClr val="F8F8F8"/>
      </a:dk1>
      <a:lt1>
        <a:srgbClr val="42AEFF"/>
      </a:lt1>
      <a:dk2>
        <a:srgbClr val="833C0B"/>
      </a:dk2>
      <a:lt2>
        <a:srgbClr val="009ED6"/>
      </a:lt2>
      <a:accent1>
        <a:srgbClr val="BABABA"/>
      </a:accent1>
      <a:accent2>
        <a:srgbClr val="FFFF00"/>
      </a:accent2>
      <a:accent3>
        <a:srgbClr val="0070C4"/>
      </a:accent3>
      <a:accent4>
        <a:srgbClr val="66FF33"/>
      </a:accent4>
      <a:accent5>
        <a:srgbClr val="C55A11"/>
      </a:accent5>
      <a:accent6>
        <a:srgbClr val="FFC000"/>
      </a:accent6>
      <a:hlink>
        <a:srgbClr val="FFFFCC"/>
      </a:hlink>
      <a:folHlink>
        <a:srgbClr val="FEE599"/>
      </a:folHlink>
    </a:clrScheme>
    <a:fontScheme name="DVK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VK Template 10 Golden Brown" id="{4674EE19-9037-4655-A02C-A2C3918754AC}" vid="{CB714D7E-DBA0-43FA-B4B7-55C197B12EF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DVK Template 10 Golden Brown</Template>
  <TotalTime>0</TotalTime>
  <Words>30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Schoolbook</vt:lpstr>
      <vt:lpstr>DVK Theme1</vt:lpstr>
      <vt:lpstr>FRATELLI TUTTI Monday Webinar Series – 5</vt:lpstr>
      <vt:lpstr>PowerPoint Presentation</vt:lpstr>
      <vt:lpstr>THIS IS A SECTION TITLE</vt:lpstr>
      <vt:lpstr>PowerPoint Presentation</vt:lpstr>
      <vt:lpstr>THIS IS ANOTHER SECTION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Sreejeshdvk</dc:creator>
  <cp:lastModifiedBy>Sreejeshdvk</cp:lastModifiedBy>
  <cp:revision>1</cp:revision>
  <dcterms:created xsi:type="dcterms:W3CDTF">2025-09-19T03:30:17Z</dcterms:created>
  <dcterms:modified xsi:type="dcterms:W3CDTF">2025-09-19T03:30:30Z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2025-09-19T03:30:22Z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29dd5585-ca4f-4094-a37b-1a55aac26a4d</vt:lpwstr>
  </property>
  <property fmtid="{D5CDD505-2E9C-101B-9397-08002B2CF9AE}" pid="7" name="MSIP_Label_defa4170-0d19-0005-0004-bc88714345d2_ActionId">
    <vt:lpwstr>347c60f4-a3dd-4364-819a-7c7e53eacd41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